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72226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AI-Generated Branding: A Game-Changer for Startups &amp; Small Businesses</a:t>
            </a:r>
            <a:endParaRPr lang="en-US" sz="4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264" y="1205032"/>
            <a:ext cx="12944237" cy="695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Future is Now: Empower Your Brand with AI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264" y="2234684"/>
            <a:ext cx="13071872" cy="2880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550"/>
              </a:lnSpc>
              <a:buNone/>
            </a:pPr>
            <a:r>
              <a:rPr lang="en-US" sz="6000" dirty="0">
                <a:solidFill>
                  <a:srgbClr val="04193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AI-generated branding unlocks </a:t>
            </a:r>
            <a:pPr algn="ctr" indent="0" marL="0">
              <a:lnSpc>
                <a:spcPts val="7550"/>
              </a:lnSpc>
              <a:buNone/>
            </a:pPr>
            <a:r>
              <a:rPr lang="en-US" sz="60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growth, creativity, and a competitive edge</a:t>
            </a:r>
            <a:pPr algn="ctr" indent="0" marL="0">
              <a:lnSpc>
                <a:spcPts val="7550"/>
              </a:lnSpc>
              <a:buNone/>
            </a:pPr>
            <a:r>
              <a:rPr lang="en-US" sz="6000" dirty="0">
                <a:solidFill>
                  <a:srgbClr val="04193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every venture.</a:t>
            </a:r>
            <a:endParaRPr lang="en-US" sz="6000" dirty="0"/>
          </a:p>
        </p:txBody>
      </p:sp>
      <p:sp>
        <p:nvSpPr>
          <p:cNvPr id="4" name="Text 2"/>
          <p:cNvSpPr/>
          <p:nvPr/>
        </p:nvSpPr>
        <p:spPr>
          <a:xfrm>
            <a:off x="779264" y="5449372"/>
            <a:ext cx="130718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Startups and small businesses can now build memorable, impactful brands faster and smarter than ever before. Embrace AI today to </a:t>
            </a:r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 your brand and accelerate success</a:t>
            </a:r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5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64" y="6412230"/>
            <a:ext cx="2002750" cy="612219"/>
          </a:xfrm>
          <a:prstGeom prst="rect">
            <a:avLst/>
          </a:prstGeom>
        </p:spPr>
      </p:pic>
      <p:pic>
        <p:nvPicPr>
          <p:cNvPr id="6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338" y="6412230"/>
            <a:ext cx="1601510" cy="6122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91803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Branding Matters for Startups &amp; Small Businesses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128010"/>
            <a:ext cx="4136350" cy="4009668"/>
          </a:xfrm>
          <a:prstGeom prst="roundRect">
            <a:avLst>
              <a:gd name="adj" fmla="val 258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5855" y="3390067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452" y="3551992"/>
            <a:ext cx="333137" cy="4164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5855" y="4377333"/>
            <a:ext cx="36122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Builds Trust &amp; Recognition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25855" y="5296376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strong brand fosters customer loyalty and helps you stand out in a crowded market.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3128010"/>
            <a:ext cx="4136350" cy="4009668"/>
          </a:xfrm>
          <a:prstGeom prst="roundRect">
            <a:avLst>
              <a:gd name="adj" fmla="val 258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09022" y="3390067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19" y="3551992"/>
            <a:ext cx="333137" cy="41648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09022" y="43773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Budget Constraints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509022" y="4910852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branding can be costly, often a barrier for new ventures with limited resources.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3128010"/>
            <a:ext cx="4136350" cy="4009668"/>
          </a:xfrm>
          <a:prstGeom prst="roundRect">
            <a:avLst>
              <a:gd name="adj" fmla="val 258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2189" y="3390067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609D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786" y="3551992"/>
            <a:ext cx="333137" cy="41648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2189" y="4377333"/>
            <a:ext cx="319647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AI: The Breakthrough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9892189" y="4910852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Leverage artificial intelligence to create professional, consistent brands efficiently and affordably.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151" y="881301"/>
            <a:ext cx="12479893" cy="735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AI Advantage: Efficiency &amp; Cost Savings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24151" y="2182297"/>
            <a:ext cx="7559397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 logo design, color palettes, and style guides in minutes.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4151" y="3018115"/>
            <a:ext cx="7559397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Generate marketing content and social media posts instantly, streamlining your outreach.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4151" y="3853934"/>
            <a:ext cx="7559397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 up to 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60-70%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of time spent on branding tasks, as validated by McKinsey research.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4151" y="4689753"/>
            <a:ext cx="7559397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Significantly reduce costs by avoiding expensive agencies or freelancers, making professional branding accessible.</a:t>
            </a:r>
            <a:endParaRPr lang="en-US" sz="1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5763" y="2235279"/>
            <a:ext cx="4847987" cy="48479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02844"/>
            <a:ext cx="1159252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 Impact: AI Levels the Playing Field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191113"/>
            <a:ext cx="40952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75%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1076444" y="4313992"/>
            <a:ext cx="366998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Profit Margins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4847511"/>
            <a:ext cx="409527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That's the percentage of small businesses experimenting with AI reporting better profitability.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267563" y="3191113"/>
            <a:ext cx="40952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Tools</a:t>
            </a:r>
            <a:endParaRPr lang="en-US" sz="6400" dirty="0"/>
          </a:p>
        </p:txBody>
      </p:sp>
      <p:sp>
        <p:nvSpPr>
          <p:cNvPr id="7" name="Text 5"/>
          <p:cNvSpPr/>
          <p:nvPr/>
        </p:nvSpPr>
        <p:spPr>
          <a:xfrm>
            <a:off x="5772507" y="43139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Competitive Edge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267563" y="4847511"/>
            <a:ext cx="409527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enables startups to compete with established brands on speed, creativity, and market presence.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671328" y="3191113"/>
            <a:ext cx="40952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Looka &amp; Canva</a:t>
            </a:r>
            <a:endParaRPr lang="en-US" sz="6400" dirty="0"/>
          </a:p>
        </p:txBody>
      </p:sp>
      <p:sp>
        <p:nvSpPr>
          <p:cNvPr id="10" name="Text 8"/>
          <p:cNvSpPr/>
          <p:nvPr/>
        </p:nvSpPr>
        <p:spPr>
          <a:xfrm>
            <a:off x="10048399" y="4313992"/>
            <a:ext cx="334101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Democratizing Design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671328" y="4847511"/>
            <a:ext cx="40952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Platforms like these make professional-grade design accessible to everyone, regardless of budget.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663" y="572453"/>
            <a:ext cx="10681692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Creativity &amp; Consistency with AI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663" y="1722358"/>
            <a:ext cx="6332577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acts as a powerful brainstorming partner, suggesting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fresh ideas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brand concepts aligned with your core business values. It analyzes market trends and competitor branding to help you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avoid common pitfalls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8663" y="3242191"/>
            <a:ext cx="6332577" cy="999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Crucially, AI ensures a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consistent brand voice and visual identity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across all your marketing channels, from your website to social media, building a cohesive and memorable presence.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6780" y="1769269"/>
            <a:ext cx="6332577" cy="63325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685" y="566261"/>
            <a:ext cx="7609284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Branding at Scale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0685" y="1621631"/>
            <a:ext cx="1648539" cy="1186458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00175" y="2033826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575084" y="1827490"/>
            <a:ext cx="257401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Analysis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575084" y="2272665"/>
            <a:ext cx="844236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processes vast amounts of customer data to understand preferences and behaviors.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72095" y="2798564"/>
            <a:ext cx="11334750" cy="11430"/>
          </a:xfrm>
          <a:prstGeom prst="roundRect">
            <a:avLst>
              <a:gd name="adj" fmla="val 756671"/>
            </a:avLst>
          </a:prstGeom>
          <a:solidFill>
            <a:srgbClr val="194A99"/>
          </a:solidFill>
          <a:ln/>
        </p:spPr>
      </p:sp>
      <p:sp>
        <p:nvSpPr>
          <p:cNvPr id="8" name="Shape 6"/>
          <p:cNvSpPr/>
          <p:nvPr/>
        </p:nvSpPr>
        <p:spPr>
          <a:xfrm>
            <a:off x="720685" y="2910959"/>
            <a:ext cx="3297198" cy="1186458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24445" y="3323153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4223742" y="3116818"/>
            <a:ext cx="257401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Tailored Messaging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23742" y="3561993"/>
            <a:ext cx="870215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Craft brand messages and visuals that resonate deeply with specific customer segments.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0753" y="4087892"/>
            <a:ext cx="9686092" cy="11430"/>
          </a:xfrm>
          <a:prstGeom prst="roundRect">
            <a:avLst>
              <a:gd name="adj" fmla="val 756671"/>
            </a:avLst>
          </a:prstGeom>
          <a:solidFill>
            <a:srgbClr val="194A99"/>
          </a:solidFill>
          <a:ln/>
        </p:spPr>
      </p:sp>
      <p:sp>
        <p:nvSpPr>
          <p:cNvPr id="13" name="Shape 11"/>
          <p:cNvSpPr/>
          <p:nvPr/>
        </p:nvSpPr>
        <p:spPr>
          <a:xfrm>
            <a:off x="720685" y="4200287"/>
            <a:ext cx="4945856" cy="1516023"/>
          </a:xfrm>
          <a:prstGeom prst="roundRect">
            <a:avLst>
              <a:gd name="adj" fmla="val 570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48833" y="4777264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5872401" y="4406146"/>
            <a:ext cx="257401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Targeted Campaigns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72401" y="4851321"/>
            <a:ext cx="7831455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Launch highly effective campaigns that speak directly to individual customer needs and desires.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69412" y="5706785"/>
            <a:ext cx="8037433" cy="11430"/>
          </a:xfrm>
          <a:prstGeom prst="roundRect">
            <a:avLst>
              <a:gd name="adj" fmla="val 756671"/>
            </a:avLst>
          </a:prstGeom>
          <a:solidFill>
            <a:srgbClr val="194A99"/>
          </a:solidFill>
          <a:ln/>
        </p:spPr>
      </p:sp>
      <p:sp>
        <p:nvSpPr>
          <p:cNvPr id="18" name="Shape 16"/>
          <p:cNvSpPr/>
          <p:nvPr/>
        </p:nvSpPr>
        <p:spPr>
          <a:xfrm>
            <a:off x="720685" y="5819180"/>
            <a:ext cx="6594515" cy="1845588"/>
          </a:xfrm>
          <a:prstGeom prst="roundRect">
            <a:avLst>
              <a:gd name="adj" fmla="val 468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73103" y="6560939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7521059" y="6025039"/>
            <a:ext cx="257401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Engagement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21059" y="6470213"/>
            <a:ext cx="6182797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AI-driven personalization, like tailored email content, significantly increases customer interaction and conversion rates.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96541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Tools Powering Startup Branding Success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93274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Here are some leading AI tools helping startups and small businesses elevate their branding efforts: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605213"/>
            <a:ext cx="12902803" cy="3727847"/>
          </a:xfrm>
          <a:prstGeom prst="roundRect">
            <a:avLst>
              <a:gd name="adj" fmla="val 278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038" y="3620453"/>
            <a:ext cx="128723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5974" y="3776067"/>
            <a:ext cx="37941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Logo &amp; Visual Identity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421392" y="3776067"/>
            <a:ext cx="378904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Creation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711690" y="3776067"/>
            <a:ext cx="37928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Brand Strategy &amp; Social Media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79038" y="4326493"/>
            <a:ext cx="12872323" cy="14956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5974" y="4482108"/>
            <a:ext cx="379416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Looka: AI-powered logo maker and brand kit builder.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421392" y="4482108"/>
            <a:ext cx="378904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ChatGPT: Versatile AI for generating text content, headlines, and ideas.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711690" y="4482108"/>
            <a:ext cx="379285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HubSpot AI: Offers insights into market trends and audience behavior for strategic branding.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038" y="5822156"/>
            <a:ext cx="12872323" cy="14956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5974" y="5977771"/>
            <a:ext cx="379416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Tailor Brands: Comprehensive branding platform for logos, websites, and business cards.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421392" y="5977771"/>
            <a:ext cx="378904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Jasper AI: AI writing assistant for marketing copy, blog posts, and ad campaigns.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711690" y="5977771"/>
            <a:ext cx="379285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Buffer AI / Lately AI: Tools for optimizing social media content and scheduling posts.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510659"/>
            <a:ext cx="11342132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Overcoming Challenges: Human + AI Collaboration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49962" y="1536621"/>
            <a:ext cx="6438781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is a copilot, not a replacement.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The most successful branding strategies blend AI's efficiency with authentic human creativity and insight.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9962" y="2595205"/>
            <a:ext cx="6438781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maximize AI's positive impact, focus on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brand guidelines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ongoing training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your team. This ensures AI output aligns perfectly with your brand's unique identity.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9277" y="1578412"/>
            <a:ext cx="6438781" cy="64387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0016"/>
            <a:ext cx="1230641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Getting Started: Simple Steps for Startups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34493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733913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291822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Define Your Needs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3451741"/>
            <a:ext cx="632793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Clearly identify your specific branding goals and what you want to achieve with AI.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438549" y="234493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733913"/>
            <a:ext cx="6328053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7438549" y="2918222"/>
            <a:ext cx="408836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Choose User-Friendly Tools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438549" y="3451741"/>
            <a:ext cx="632805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 AI platforms known for their ease of use, often with free trials to explore features.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3798" y="467320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3798" y="5062180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863798" y="524648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Start Small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863798" y="5780008"/>
            <a:ext cx="632793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Begin by automating just one branding task, like logo generation or social media captions, to build confidence.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438549" y="467320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5062180"/>
            <a:ext cx="6328053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38549" y="524648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Iterate &amp; Refine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438549" y="5780008"/>
            <a:ext cx="632805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Continuously gather team feedback and leverage AI insights to improve and evolve your brand.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2025-08-29T13:46:11Z</dcterms:created>
  <dcterms:modified xsi:type="dcterms:W3CDTF">2025-08-29T13:46:11Z</dcterms:modified>
</cp:coreProperties>
</file>